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7" r:id="rId2"/>
    <p:sldId id="256" r:id="rId3"/>
    <p:sldId id="273" r:id="rId4"/>
    <p:sldId id="261" r:id="rId5"/>
    <p:sldId id="262" r:id="rId6"/>
    <p:sldId id="259" r:id="rId7"/>
    <p:sldId id="258" r:id="rId8"/>
    <p:sldId id="269" r:id="rId9"/>
    <p:sldId id="268" r:id="rId10"/>
    <p:sldId id="275" r:id="rId11"/>
    <p:sldId id="272" r:id="rId12"/>
    <p:sldId id="263" r:id="rId13"/>
    <p:sldId id="270" r:id="rId14"/>
    <p:sldId id="264" r:id="rId15"/>
    <p:sldId id="265" r:id="rId16"/>
    <p:sldId id="266" r:id="rId17"/>
    <p:sldId id="267" r:id="rId18"/>
    <p:sldId id="274" r:id="rId19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4BED0-C746-46F1-A551-F01871B5BA5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D93F2-27CC-4302-9DD9-B33081F64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7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9A3B35C-D003-4AE7-9730-0C293E77ACF9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3FC36A1-1DE7-4700-94D3-0B4AE23AA7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боевых действий</a:t>
            </a:r>
            <a:br>
              <a:rPr lang="ru-RU" dirty="0" smtClean="0"/>
            </a:br>
            <a:r>
              <a:rPr lang="ru-RU" dirty="0" smtClean="0"/>
              <a:t>на Северном Кавказе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Выполнили проект:</a:t>
            </a:r>
          </a:p>
          <a:p>
            <a:r>
              <a:rPr lang="ru-RU" dirty="0" err="1" smtClean="0"/>
              <a:t>Муфазалова</a:t>
            </a:r>
            <a:r>
              <a:rPr lang="ru-RU" dirty="0" smtClean="0"/>
              <a:t> Г</a:t>
            </a:r>
          </a:p>
          <a:p>
            <a:r>
              <a:rPr lang="ru-RU" dirty="0" err="1" smtClean="0"/>
              <a:t>Насибуллин</a:t>
            </a:r>
            <a:r>
              <a:rPr lang="ru-RU" dirty="0" smtClean="0"/>
              <a:t> С</a:t>
            </a:r>
          </a:p>
          <a:p>
            <a:r>
              <a:rPr lang="ru-RU" dirty="0" smtClean="0"/>
              <a:t>Нуриева З</a:t>
            </a:r>
          </a:p>
          <a:p>
            <a:r>
              <a:rPr lang="ru-RU" dirty="0" smtClean="0"/>
              <a:t>Хабибуллина 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1800" spc="100" dirty="0">
                <a:solidFill>
                  <a:srgbClr val="000000"/>
                </a:solidFill>
                <a:ea typeface="+mn-ea"/>
                <a:cs typeface="+mn-cs"/>
              </a:rPr>
              <a:t>Из материалов «Областной газеты»: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700808"/>
            <a:ext cx="4608512" cy="43990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Свердловских полицейских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время своего пребывания оказали неоценимую помощь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преступлений бандитов, ликвидации бандформирований. Раскрываемость преступлений  здесь с их появлением выросла до 90-96 процентов.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44372"/>
            <a:ext cx="4392488" cy="4822327"/>
          </a:xfrm>
        </p:spPr>
      </p:pic>
    </p:spTree>
    <p:extLst>
      <p:ext uri="{BB962C8B-B14F-4D97-AF65-F5344CB8AC3E}">
        <p14:creationId xmlns:p14="http://schemas.microsoft.com/office/powerpoint/2010/main" val="42282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Ярмеев</a:t>
            </a:r>
            <a:r>
              <a:rPr lang="ru-RU" dirty="0"/>
              <a:t> </a:t>
            </a:r>
            <a:r>
              <a:rPr lang="ru-RU" dirty="0" err="1"/>
              <a:t>Руфан</a:t>
            </a:r>
            <a:r>
              <a:rPr lang="ru-RU" dirty="0"/>
              <a:t> </a:t>
            </a:r>
            <a:r>
              <a:rPr lang="ru-RU" dirty="0" err="1"/>
              <a:t>Гайфуллович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536504" cy="4569371"/>
          </a:xfrm>
        </p:spPr>
        <p:txBody>
          <a:bodyPr>
            <a:normAutofit fontScale="92500"/>
          </a:bodyPr>
          <a:lstStyle/>
          <a:p>
            <a:r>
              <a:rPr lang="ru-RU" dirty="0"/>
              <a:t>Служил   в Чечне в 2000году</a:t>
            </a:r>
            <a:r>
              <a:rPr lang="ru-RU" dirty="0" smtClean="0"/>
              <a:t>,    4 месяца  (с апреля </a:t>
            </a:r>
            <a:r>
              <a:rPr lang="ru-RU" dirty="0"/>
              <a:t>по ноябрь).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сопровождал </a:t>
            </a:r>
            <a:r>
              <a:rPr lang="ru-RU" dirty="0" smtClean="0"/>
              <a:t>броне транспортеры</a:t>
            </a:r>
            <a:r>
              <a:rPr lang="ru-RU" dirty="0"/>
              <a:t>. В настоящее время работает в школе </a:t>
            </a:r>
            <a:r>
              <a:rPr lang="ru-RU" dirty="0" smtClean="0"/>
              <a:t>электриком. Является </a:t>
            </a:r>
            <a:r>
              <a:rPr lang="ru-RU" dirty="0"/>
              <a:t>участником  боевых действий.</a:t>
            </a:r>
          </a:p>
          <a:p>
            <a:r>
              <a:rPr lang="ru-RU" dirty="0"/>
              <a:t>Получает  пособие, как </a:t>
            </a:r>
            <a:r>
              <a:rPr lang="ru-RU" dirty="0" err="1"/>
              <a:t>военнослужащее</a:t>
            </a:r>
            <a:r>
              <a:rPr lang="ru-RU" dirty="0"/>
              <a:t>, служившее в горячих точках.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7290"/>
            <a:ext cx="4010794" cy="5138874"/>
          </a:xfrm>
        </p:spPr>
      </p:pic>
    </p:spTree>
    <p:extLst>
      <p:ext uri="{BB962C8B-B14F-4D97-AF65-F5344CB8AC3E}">
        <p14:creationId xmlns:p14="http://schemas.microsoft.com/office/powerpoint/2010/main" val="539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47048" cy="972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Самая горячая точка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1124744"/>
            <a:ext cx="4497388" cy="612068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( в горах Карабудахкента)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Что </a:t>
            </a:r>
            <a:r>
              <a:rPr lang="ru-RU" sz="2000" dirty="0">
                <a:solidFill>
                  <a:prstClr val="black"/>
                </a:solidFill>
              </a:rPr>
              <a:t>же здесь делают наши силовики? Ради чего эти мужчины по полгода живут в казармах, общаясь с родственниками по </a:t>
            </a:r>
            <a:r>
              <a:rPr lang="ru-RU" sz="2000" dirty="0" err="1">
                <a:solidFill>
                  <a:prstClr val="black"/>
                </a:solidFill>
              </a:rPr>
              <a:t>скайпу</a:t>
            </a:r>
            <a:r>
              <a:rPr lang="ru-RU" sz="2000" dirty="0">
                <a:solidFill>
                  <a:prstClr val="black"/>
                </a:solidFill>
              </a:rPr>
              <a:t>, ни на минуту не оставаясь без пистолетов, бронежилетов и автоматов? Зачем?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Ответ достаточно простой. Если не мы, - то кто? Если </a:t>
            </a:r>
            <a:r>
              <a:rPr lang="ru-RU" sz="2000" dirty="0" smtClean="0">
                <a:solidFill>
                  <a:prstClr val="black"/>
                </a:solidFill>
              </a:rPr>
              <a:t>ваххабиты-экстремисты </a:t>
            </a:r>
            <a:r>
              <a:rPr lang="ru-RU" sz="2000" dirty="0">
                <a:solidFill>
                  <a:prstClr val="black"/>
                </a:solidFill>
              </a:rPr>
              <a:t>почувствуют слабину власти — они подомнут под себя всю республику. А дальше- дальше. Включая, кстати, Урал и всю остальную Россию. Так что — надо...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56792"/>
            <a:ext cx="4175447" cy="4393404"/>
          </a:xfrm>
        </p:spPr>
      </p:pic>
    </p:spTree>
    <p:extLst>
      <p:ext uri="{BB962C8B-B14F-4D97-AF65-F5344CB8AC3E}">
        <p14:creationId xmlns:p14="http://schemas.microsoft.com/office/powerpoint/2010/main" val="27419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Самая горячая </a:t>
            </a:r>
            <a:r>
              <a:rPr lang="ru-RU" dirty="0" smtClean="0"/>
              <a:t>точка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595944" cy="3822974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 smtClean="0">
                <a:effectLst/>
              </a:rPr>
              <a:t>Задача наших бойцов вместе с дагестанцами силовиками- выкурить боевиков  оттуда. Обеспечить безопасность мирных жителей. Кстати, местное население очень тепло относится к нашим ребятам. В них вселяет уверенность один вид наших парней с автоматами и пулеметами на блокпостах, само присутствие их в городах и поселках. Они знают: пока уральцы здесь - можно спать спокойно. Относительно спокойно.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93208" y="2348880"/>
            <a:ext cx="3727264" cy="3750966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effectLst/>
              </a:rPr>
              <a:t>Было несколько нападений а на наших свердловских силовиков. К счастью, без жертв. В этот раз — без жертв. Но беспредел здесь, кажется,.. нескончаемый. Убивают бизнесменов, чиновников, учителей журналистов,.- всех, кто, на взгляд экстремистов, неправильно себя ведет, не то говорит пишет.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1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>Броня крепка. Но люди в ней живые...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0" dirty="0" smtClean="0">
                <a:effectLst/>
              </a:rPr>
              <a:t>Режим контртеррористической операции введен в Дагестане. Потому что чуть ли не каждый день бандиты убивают полицейских и силовиков. Вот и сегодня утром убили местного участкового. Его взорвали в личном автомобиле, когда он выезжал на работу. 38 летний капитан, отец двоих детей, погиб на месте. А потом наших ребят подняли по тревоге, погрузили на всю «броню» - и они уехали в горы, в лес...Результат операции — один ликвидированный бандит. Остальные ушли, оставив рюкзаки  и гранатометы.</a:t>
            </a:r>
          </a:p>
        </p:txBody>
      </p:sp>
    </p:spTree>
    <p:extLst>
      <p:ext uri="{BB962C8B-B14F-4D97-AF65-F5344CB8AC3E}">
        <p14:creationId xmlns:p14="http://schemas.microsoft.com/office/powerpoint/2010/main" val="21304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Идет ли девушке бронежилет?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688632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В  полицейских отрядах на Кавказе несут службу и женщины. Самые обычные </a:t>
            </a:r>
            <a:r>
              <a:rPr lang="ru-RU" sz="2000" dirty="0" err="1" smtClean="0">
                <a:effectLst/>
              </a:rPr>
              <a:t>контрактницы</a:t>
            </a:r>
            <a:r>
              <a:rPr lang="ru-RU" sz="2000" dirty="0" smtClean="0">
                <a:effectLst/>
              </a:rPr>
              <a:t>, которые также, как и мужчины, заступают в наряды, дежурят на блокпостах, работают кинологами. Вот только автомат и тяжеленный бронежилет они носят чуть-чуть иначе, чем мужчины. Изящнее, что ли </a:t>
            </a:r>
          </a:p>
          <a:p>
            <a:r>
              <a:rPr lang="ru-RU" sz="2000" dirty="0" smtClean="0">
                <a:effectLst/>
              </a:rPr>
              <a:t>Их здесь, конечно, немного. Все- таки не женское это дело- гоняться по горам за бандитами, но тяготы службы для всех одинаковы, лишних поблажек им никто тут не дает: одела погоны - будь добра, служи. И служат. </a:t>
            </a:r>
          </a:p>
          <a:p>
            <a:r>
              <a:rPr lang="ru-RU" sz="2000" dirty="0" smtClean="0">
                <a:effectLst/>
              </a:rPr>
              <a:t>В один из дней командир отряда решил, что давно уже не проводил учебной тревоги. Тут же объявил приказ - и что тут началось! Из всех казарм высыпали, на ходу застегивая бронежилеты, все, и даже те, кто находился на отдыхе после боевой службы. Тревога — она для всех. Так вот ни одна из девушек не опоздала на свой огневой пост, не споткнулась( в отличие от некоторых мощных парней), не замешкалась, не уронила автомат,- и при последующем построении  «разбором полетов» выглядели они все совсем не уставшими. Есть все- таких женщины в русских селеньях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24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Капитан внутренней службы Валиев Э.Ф. награжден медалями «За ратную доблесть»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7" y="1752600"/>
            <a:ext cx="7306706" cy="4373563"/>
          </a:xfrm>
        </p:spPr>
      </p:pic>
    </p:spTree>
    <p:extLst>
      <p:ext uri="{BB962C8B-B14F-4D97-AF65-F5344CB8AC3E}">
        <p14:creationId xmlns:p14="http://schemas.microsoft.com/office/powerpoint/2010/main" val="37031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«За службу на Северном Кавказе», «За участие в боевых операциях на Северном Кавказе» и др.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7" y="1752600"/>
            <a:ext cx="7306706" cy="4373563"/>
          </a:xfrm>
        </p:spPr>
      </p:pic>
    </p:spTree>
    <p:extLst>
      <p:ext uri="{BB962C8B-B14F-4D97-AF65-F5344CB8AC3E}">
        <p14:creationId xmlns:p14="http://schemas.microsoft.com/office/powerpoint/2010/main" val="41636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В </a:t>
            </a:r>
            <a:r>
              <a:rPr lang="ru-RU" b="0" dirty="0"/>
              <a:t>ходе выполнения поисковой работы мы узнали, что есть такие места в России, где продолжается настоящая война — это «горячие точки». Дагестан, Чечня, Ингушетия. Все эти Республики входят в состав России. Террористы убивают всех и детей, и взрослых, и мирных людей, и военных. Вспомним как террористы захватили в заложники и убивали детей в Беслане и других городах. Поэтому на защиту встают в первую очередь наши </a:t>
            </a:r>
            <a:r>
              <a:rPr lang="ru-RU" b="0" dirty="0" smtClean="0"/>
              <a:t>силовики – это люди в погонах, </a:t>
            </a:r>
            <a:r>
              <a:rPr lang="ru-RU" b="0" dirty="0"/>
              <a:t>военные, полицейские. А наша задача знать этих героев- настоящих защитников Отечества, уважать и брать с них пример.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16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944215"/>
          </a:xfrm>
        </p:spPr>
        <p:txBody>
          <a:bodyPr/>
          <a:lstStyle/>
          <a:p>
            <a:r>
              <a:rPr lang="ru-RU" sz="2800" dirty="0"/>
              <a:t>Проектные </a:t>
            </a:r>
            <a:r>
              <a:rPr lang="ru-RU" sz="2800" dirty="0" smtClean="0"/>
              <a:t>задания: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Узнать где находятся «горячие точки»</a:t>
            </a:r>
            <a:endParaRPr lang="ru-RU" dirty="0"/>
          </a:p>
          <a:p>
            <a:r>
              <a:rPr lang="ru-RU" dirty="0"/>
              <a:t>Есть ли среди наших </a:t>
            </a:r>
            <a:r>
              <a:rPr lang="ru-RU" dirty="0" smtClean="0"/>
              <a:t>выпускников</a:t>
            </a:r>
            <a:r>
              <a:rPr lang="ru-RU" dirty="0"/>
              <a:t> </a:t>
            </a:r>
            <a:r>
              <a:rPr lang="ru-RU" dirty="0" smtClean="0"/>
              <a:t>участники боевых операций</a:t>
            </a:r>
            <a:endParaRPr lang="ru-RU" dirty="0"/>
          </a:p>
          <a:p>
            <a:r>
              <a:rPr lang="ru-RU" dirty="0"/>
              <a:t>Изучить материалы газет, книг о военных действиях в Чечне и Дагестане</a:t>
            </a:r>
            <a:endParaRPr lang="ru-RU" dirty="0"/>
          </a:p>
          <a:p>
            <a:r>
              <a:rPr lang="ru-RU" dirty="0"/>
              <a:t>Собрать материал о наших земляках – участниках и ветеранах боевых действий на Северном Кавказе</a:t>
            </a:r>
            <a:endParaRPr lang="ru-RU" dirty="0"/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Выпускники </a:t>
            </a:r>
            <a:r>
              <a:rPr lang="ru-RU" sz="2000" dirty="0" err="1"/>
              <a:t>Васькинской</a:t>
            </a:r>
            <a:r>
              <a:rPr lang="ru-RU" sz="2000" dirty="0"/>
              <a:t> школы - участники боевых действий на Северном Кавказе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Ахметшин</a:t>
            </a:r>
            <a:r>
              <a:rPr lang="ru-RU" dirty="0" smtClean="0"/>
              <a:t> </a:t>
            </a:r>
            <a:r>
              <a:rPr lang="ru-RU" dirty="0" err="1" smtClean="0"/>
              <a:t>Рифкат</a:t>
            </a:r>
            <a:r>
              <a:rPr lang="ru-RU" dirty="0" smtClean="0"/>
              <a:t> </a:t>
            </a:r>
            <a:r>
              <a:rPr lang="ru-RU" dirty="0" err="1" smtClean="0"/>
              <a:t>Муфатыкович</a:t>
            </a:r>
            <a:endParaRPr lang="ru-RU" dirty="0" smtClean="0"/>
          </a:p>
          <a:p>
            <a:r>
              <a:rPr lang="ru-RU" dirty="0" err="1" smtClean="0"/>
              <a:t>Бакиев</a:t>
            </a:r>
            <a:r>
              <a:rPr lang="ru-RU" dirty="0" smtClean="0"/>
              <a:t> </a:t>
            </a:r>
            <a:r>
              <a:rPr lang="ru-RU" dirty="0" err="1"/>
              <a:t>Рафиль</a:t>
            </a:r>
            <a:r>
              <a:rPr lang="ru-RU" dirty="0"/>
              <a:t> </a:t>
            </a:r>
            <a:r>
              <a:rPr lang="ru-RU" dirty="0" err="1" smtClean="0"/>
              <a:t>Мунипович</a:t>
            </a:r>
            <a:endParaRPr lang="ru-RU" dirty="0" smtClean="0"/>
          </a:p>
          <a:p>
            <a:r>
              <a:rPr lang="ru-RU" dirty="0"/>
              <a:t>Валиев Эрик </a:t>
            </a:r>
            <a:r>
              <a:rPr lang="ru-RU" dirty="0" err="1"/>
              <a:t>Фидаилевич</a:t>
            </a:r>
            <a:r>
              <a:rPr lang="ru-RU" dirty="0"/>
              <a:t> – </a:t>
            </a:r>
            <a:r>
              <a:rPr lang="ru-RU" dirty="0" smtClean="0"/>
              <a:t>капитан внутренней службы,  </a:t>
            </a:r>
            <a:r>
              <a:rPr lang="ru-RU" dirty="0"/>
              <a:t>хирург отряда экстренной медицинской помощи (ОЭМП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err="1"/>
              <a:t>Ярмеев</a:t>
            </a:r>
            <a:r>
              <a:rPr lang="ru-RU" dirty="0"/>
              <a:t> </a:t>
            </a:r>
            <a:r>
              <a:rPr lang="ru-RU" dirty="0" err="1"/>
              <a:t>Руфан</a:t>
            </a:r>
            <a:r>
              <a:rPr lang="ru-RU" dirty="0"/>
              <a:t> </a:t>
            </a:r>
            <a:r>
              <a:rPr lang="ru-RU" dirty="0" err="1" smtClean="0"/>
              <a:t>Гайфуллович</a:t>
            </a:r>
            <a:endParaRPr lang="ru-RU" dirty="0" smtClean="0"/>
          </a:p>
          <a:p>
            <a:r>
              <a:rPr lang="ru-RU" dirty="0" err="1" smtClean="0"/>
              <a:t>Мирсаитов</a:t>
            </a:r>
            <a:r>
              <a:rPr lang="ru-RU" dirty="0" smtClean="0"/>
              <a:t> </a:t>
            </a:r>
            <a:r>
              <a:rPr lang="ru-RU" dirty="0" err="1" smtClean="0"/>
              <a:t>Флорид</a:t>
            </a:r>
            <a:r>
              <a:rPr lang="ru-RU" dirty="0" smtClean="0"/>
              <a:t> </a:t>
            </a:r>
            <a:r>
              <a:rPr lang="ru-RU" dirty="0" err="1" smtClean="0"/>
              <a:t>Галимович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6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01"/>
            <a:ext cx="5791200" cy="1371600"/>
          </a:xfrm>
        </p:spPr>
        <p:txBody>
          <a:bodyPr/>
          <a:lstStyle/>
          <a:p>
            <a:r>
              <a:rPr lang="ru-RU" dirty="0" smtClean="0"/>
              <a:t>Наш земляк </a:t>
            </a:r>
            <a:r>
              <a:rPr lang="ru-RU" dirty="0" err="1" smtClean="0"/>
              <a:t>Ахметшин</a:t>
            </a:r>
            <a:r>
              <a:rPr lang="ru-RU" dirty="0" smtClean="0"/>
              <a:t> </a:t>
            </a:r>
            <a:r>
              <a:rPr lang="ru-RU" dirty="0" err="1" smtClean="0"/>
              <a:t>Рифкат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4245868" cy="4569371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Родился 30 декабря 1970г. Служил в Армии с 1988 по 1990г. В Чечне в первый раз был с 10 февраля по 14 мая 2000г., во второй раз с 19 февраля по 20 апреля 2001 года. Находился  на территории Чеченской республики выполнял служебно-боевые задачи в составе объединенной группировки войск по проведению антитеррористической операции в г. Моздок и г. Грозный в Старопромысловском районе. 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12" y="1484784"/>
            <a:ext cx="3810535" cy="4723864"/>
          </a:xfrm>
        </p:spPr>
      </p:pic>
    </p:spTree>
    <p:extLst>
      <p:ext uri="{BB962C8B-B14F-4D97-AF65-F5344CB8AC3E}">
        <p14:creationId xmlns:p14="http://schemas.microsoft.com/office/powerpoint/2010/main" val="42109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рассказа </a:t>
            </a:r>
            <a:r>
              <a:rPr lang="ru-RU" dirty="0" err="1" smtClean="0"/>
              <a:t>Ахметшина</a:t>
            </a:r>
            <a:r>
              <a:rPr lang="ru-RU" dirty="0" smtClean="0"/>
              <a:t> </a:t>
            </a:r>
            <a:r>
              <a:rPr lang="ru-RU" dirty="0" err="1" smtClean="0"/>
              <a:t>Рифката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Когда наш поезд подъехал в Чечню, состав сбавил скорость, чтобы меньше было шума от стука колес, чтобы не услышали боевики пополнения состава войск. В то время г. Грозный был в разрухе. Вода в реках вся загрязненная, поэтому пили, умывались минеральной водой и готовили еду также на минеральной воде.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10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Бакиев</a:t>
            </a:r>
            <a:r>
              <a:rPr lang="ru-RU" dirty="0" smtClean="0"/>
              <a:t> </a:t>
            </a:r>
            <a:r>
              <a:rPr lang="ru-RU" dirty="0" err="1" smtClean="0"/>
              <a:t>Рафиль</a:t>
            </a:r>
            <a:r>
              <a:rPr lang="ru-RU" dirty="0" smtClean="0"/>
              <a:t> </a:t>
            </a:r>
            <a:r>
              <a:rPr lang="ru-RU" dirty="0" err="1" smtClean="0"/>
              <a:t>Мунипович</a:t>
            </a:r>
            <a:endParaRPr lang="ru-RU" dirty="0" smtClean="0"/>
          </a:p>
          <a:p>
            <a:r>
              <a:rPr lang="ru-RU" dirty="0" smtClean="0"/>
              <a:t>Служил в Северо-</a:t>
            </a:r>
            <a:r>
              <a:rPr lang="ru-RU" dirty="0" err="1" smtClean="0"/>
              <a:t>Кавказком</a:t>
            </a:r>
            <a:r>
              <a:rPr lang="ru-RU" dirty="0" smtClean="0"/>
              <a:t> военном округе.</a:t>
            </a:r>
          </a:p>
          <a:p>
            <a:r>
              <a:rPr lang="ru-RU" dirty="0" smtClean="0"/>
              <a:t>Министерством обороны Российской  Федерации награжден знаком отличия военнослужащих  Северо-кавказского округа «За службу на Кавказе».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2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горячая точка.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Сегодняшний Дагестан-самая «горячая» точка России. Ежедневная драма и головная боль властей всех уровней и, разумеется,  самих местных жителей. А по территории и по численности населения республика даже меньше Свердловской области. Но, конечно же, куда благодатнее: алыча, абрикосы, черешня, персики и даже гранаты растут  сами по себе, как у нас малина. Зима длится всего две недели. Теплое Каспийское море, в горах чистейший воздух. Вот только – стреляют.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0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4401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/>
              <a:t>Валиев Эрик </a:t>
            </a:r>
            <a:r>
              <a:rPr lang="ru-RU" sz="2200" dirty="0" err="1"/>
              <a:t>Фидаилевич</a:t>
            </a:r>
            <a:r>
              <a:rPr lang="ru-RU" sz="2200" dirty="0"/>
              <a:t> – капитан,  хирург отряда экстренной медицинской помощи (ОЭМП), госпиталя ГУВД г. Екатеринбург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556792"/>
            <a:ext cx="4464496" cy="4569371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Полгода с 02.февраля по 13. августа 2012 года участвовал в контртеррористической операции на Северном Кавказе (Чечня и Дагестан). Совместно с силовиками он участвовал и находился в полной боевой готовности,  в его обязанности входит оказание экстренной медицинской помощи</a:t>
            </a:r>
            <a:endParaRPr lang="ru-RU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3525"/>
            <a:ext cx="4248472" cy="4466671"/>
          </a:xfrm>
        </p:spPr>
      </p:pic>
    </p:spTree>
    <p:extLst>
      <p:ext uri="{BB962C8B-B14F-4D97-AF65-F5344CB8AC3E}">
        <p14:creationId xmlns:p14="http://schemas.microsoft.com/office/powerpoint/2010/main" val="1312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горячая точка.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392488" cy="44710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/>
              </a:rPr>
              <a:t>в Дагестане службу несут сотрудники Свердловского гарнизона со всех районов области, включая  Шали, Гари, Таборы, Н-Серги.</a:t>
            </a:r>
          </a:p>
          <a:p>
            <a:r>
              <a:rPr lang="ru-RU" dirty="0" smtClean="0">
                <a:effectLst/>
              </a:rPr>
              <a:t>Все они проходят перед командировкой  специальную подготовку в учебном центре. Приказ есть приказ: убыть на оказание помощи сотрудникам МВД Дагестана обеспечить организационно-методическую и оперативную поддержку.</a:t>
            </a:r>
            <a:endParaRPr lang="ru-RU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392488" cy="4448564"/>
          </a:xfrm>
        </p:spPr>
      </p:pic>
    </p:spTree>
    <p:extLst>
      <p:ext uri="{BB962C8B-B14F-4D97-AF65-F5344CB8AC3E}">
        <p14:creationId xmlns:p14="http://schemas.microsoft.com/office/powerpoint/2010/main" val="35154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537</TotalTime>
  <Words>1170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Участники боевых действий на Северном Кавказе</vt:lpstr>
      <vt:lpstr>Проектные задания:</vt:lpstr>
      <vt:lpstr>       Выпускники Васькинской школы - участники боевых действий на Северном Кавказе </vt:lpstr>
      <vt:lpstr>Наш земляк Ахметшин Рифкат</vt:lpstr>
      <vt:lpstr>Из рассказа Ахметшина Рифката</vt:lpstr>
      <vt:lpstr>    </vt:lpstr>
      <vt:lpstr>Самая горячая точка.</vt:lpstr>
      <vt:lpstr>         Валиев Эрик Фидаилевич – капитан,  хирург отряда экстренной медицинской помощи (ОЭМП), госпиталя ГУВД г. Екатеринбург</vt:lpstr>
      <vt:lpstr>Самая горячая точка.</vt:lpstr>
      <vt:lpstr>Из материалов «Областной газеты»:</vt:lpstr>
      <vt:lpstr>Ярмеев Руфан Гайфуллович</vt:lpstr>
      <vt:lpstr>Самая горячая точка</vt:lpstr>
      <vt:lpstr>Самая горячая точка</vt:lpstr>
      <vt:lpstr>Броня крепка. Но люди в ней живые...</vt:lpstr>
      <vt:lpstr>Идет ли девушке бронежилет? </vt:lpstr>
      <vt:lpstr>Капитан внутренней службы Валиев Э.Ф. награжден медалями «За ратную доблесть»</vt:lpstr>
      <vt:lpstr>«За службу на Северном Кавказе», «За участие в боевых операциях на Северном Кавказе» и др.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Участники боевых действий на Северном Кавказе</dc:title>
  <dc:creator>Teacher</dc:creator>
  <cp:lastModifiedBy>Teacher</cp:lastModifiedBy>
  <cp:revision>34</cp:revision>
  <cp:lastPrinted>2013-02-22T04:08:54Z</cp:lastPrinted>
  <dcterms:created xsi:type="dcterms:W3CDTF">2013-02-18T07:14:57Z</dcterms:created>
  <dcterms:modified xsi:type="dcterms:W3CDTF">2013-02-28T11:04:50Z</dcterms:modified>
</cp:coreProperties>
</file>