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0"/>
  </p:notesMasterIdLst>
  <p:sldIdLst>
    <p:sldId id="267" r:id="rId10"/>
    <p:sldId id="258" r:id="rId11"/>
    <p:sldId id="265" r:id="rId12"/>
    <p:sldId id="259" r:id="rId13"/>
    <p:sldId id="260" r:id="rId14"/>
    <p:sldId id="261" r:id="rId15"/>
    <p:sldId id="264" r:id="rId16"/>
    <p:sldId id="262" r:id="rId17"/>
    <p:sldId id="263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E9C1-8555-492D-84BB-6A26EDF15F66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090C-29E7-4362-BC7A-2B4497876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257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1424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07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7374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527550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8546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62840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07771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428064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815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8761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3983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988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0654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95780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83376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9330821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79987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2808051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17532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9803065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65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6374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3267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430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29432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4025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287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672458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61459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4911694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0648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70792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36790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58047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451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3775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6251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25505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F8FC-B489-447D-816E-D341B80530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820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2A43-3376-44F7-A709-76F5218E54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5906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4480-5440-4137-9F6F-498CB3D6C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0395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DE3F-A078-4C44-B82F-922CAE81E3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387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560D1-ECB5-4EED-BB37-8FC1D903B1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168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61813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DB9D-6A88-491A-90C3-93CA3F9B0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5766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32D1-C87B-488A-A23C-6690B27F42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75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0578-E435-4FA7-8A92-0D466A990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78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FE4E-C321-4EF6-B3BA-23F521A88B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81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E15F-94C9-4099-9470-13D1F7732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675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4BAE-97DC-4324-8A19-90D48992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194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92748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45657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5706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046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84072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75182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7890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8328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24493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0965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9411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963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0546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31242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0985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92315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57857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198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01470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3898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27512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8574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76328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49749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6804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3724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89557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33841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0858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04026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02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9849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68842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258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792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6474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59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3384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50859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9573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6419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195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30942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55796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4229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1048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7038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415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95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04E9-013B-464F-8608-C7AB22CDCB56}" type="datetimeFigureOut">
              <a:rPr lang="ru-RU" smtClean="0">
                <a:solidFill>
                  <a:srgbClr val="04617B"/>
                </a:solidFill>
              </a:rPr>
              <a:pPr/>
              <a:t>11.10.2017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1A8F29-359B-4D13-B230-0414036BF3C6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50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1B6A7-D1BB-46A3-A017-D3278C5A91F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2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291018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</a:rPr>
              <a:t>«Согласные звуки [в], [</a:t>
            </a:r>
            <a:r>
              <a:rPr lang="ru-RU" sz="3600" b="1" dirty="0" err="1" smtClean="0">
                <a:solidFill>
                  <a:srgbClr val="0070C0"/>
                </a:solidFill>
                <a:latin typeface="Verdana" pitchFamily="34" charset="0"/>
              </a:rPr>
              <a:t>в</a:t>
            </a:r>
            <a:r>
              <a:rPr lang="ru-RU" sz="3600" b="1" baseline="30000" dirty="0" smtClean="0">
                <a:solidFill>
                  <a:srgbClr val="0070C0"/>
                </a:solidFill>
                <a:latin typeface="Verdana" pitchFamily="34" charset="0"/>
              </a:rPr>
              <a:t>,</a:t>
            </a:r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</a:rPr>
              <a:t>], буквы В, в.» </a:t>
            </a:r>
            <a:endParaRPr lang="ru-RU" sz="36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984776" cy="1512168"/>
          </a:xfrm>
        </p:spPr>
        <p:txBody>
          <a:bodyPr/>
          <a:lstStyle/>
          <a:p>
            <a:pPr lvl="0" algn="r" fontAlgn="auto">
              <a:spcAft>
                <a:spcPts val="0"/>
              </a:spcAft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</a:rPr>
              <a:t>Разработала учитель начальных классов:</a:t>
            </a:r>
          </a:p>
          <a:p>
            <a:pPr lvl="0" algn="r" fontAlgn="auto">
              <a:spcAft>
                <a:spcPts val="0"/>
              </a:spcAft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1600" dirty="0" err="1">
                <a:solidFill>
                  <a:prstClr val="black">
                    <a:tint val="75000"/>
                  </a:prstClr>
                </a:solidFill>
              </a:rPr>
              <a:t>Ахмедкаримова</a:t>
            </a:r>
            <a:r>
              <a:rPr lang="ru-RU" sz="1600" dirty="0">
                <a:solidFill>
                  <a:prstClr val="black">
                    <a:tint val="75000"/>
                  </a:prstClr>
                </a:solidFill>
              </a:rPr>
              <a:t> З.А</a:t>
            </a:r>
          </a:p>
          <a:p>
            <a:pPr lvl="0" algn="r" fontAlgn="auto">
              <a:spcAft>
                <a:spcPts val="0"/>
              </a:spcAft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</a:rPr>
              <a:t>МКОУ СОШ д. Васькино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73273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ru-RU" dirty="0" smtClean="0"/>
              <a:t>Благодарю 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7119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273630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B050"/>
                </a:solidFill>
                <a:latin typeface="Verdana" pitchFamily="34" charset="0"/>
              </a:rPr>
              <a:t>Урок с Мудрой совой</a:t>
            </a:r>
            <a:endParaRPr lang="ru-RU" sz="66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pic>
        <p:nvPicPr>
          <p:cNvPr id="6" name="Содержимое 5" descr="сова с указк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2304256" cy="2267388"/>
          </a:xfrm>
        </p:spPr>
      </p:pic>
    </p:spTree>
    <p:extLst>
      <p:ext uri="{BB962C8B-B14F-4D97-AF65-F5344CB8AC3E}">
        <p14:creationId xmlns:p14="http://schemas.microsoft.com/office/powerpoint/2010/main" val="3293197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Слоговая таблица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4" name="Содержимое 3" descr="сова сидит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404813"/>
            <a:ext cx="714375" cy="104775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6493" y="1196751"/>
          <a:ext cx="8640962" cy="4680520"/>
        </p:xfrm>
        <a:graphic>
          <a:graphicData uri="http://schemas.openxmlformats.org/drawingml/2006/table">
            <a:tbl>
              <a:tblPr/>
              <a:tblGrid>
                <a:gridCol w="1439261"/>
                <a:gridCol w="1445735"/>
                <a:gridCol w="1446814"/>
                <a:gridCol w="1508311"/>
                <a:gridCol w="1446814"/>
                <a:gridCol w="1354027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1916832"/>
            <a:ext cx="1263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на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916832"/>
            <a:ext cx="1242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ну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916832"/>
            <a:ext cx="13083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но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1916832"/>
            <a:ext cx="14879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ны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1844824"/>
            <a:ext cx="13276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ни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852936"/>
            <a:ext cx="12987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2852936"/>
            <a:ext cx="12743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му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780928"/>
            <a:ext cx="13404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852936"/>
            <a:ext cx="1500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2852936"/>
            <a:ext cx="1358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ми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3717032"/>
            <a:ext cx="10903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та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3717032"/>
            <a:ext cx="1126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то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789040"/>
            <a:ext cx="13147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ты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3717032"/>
            <a:ext cx="11544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ти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371703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ту</a:t>
            </a:r>
            <a:endParaRPr lang="ru-RU" sz="8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9057" y="4653136"/>
            <a:ext cx="1186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endParaRPr lang="ru-RU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4653136"/>
            <a:ext cx="1178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</a:t>
            </a:r>
            <a:endParaRPr lang="ru-RU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4653136"/>
            <a:ext cx="1226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</a:t>
            </a:r>
            <a:endParaRPr lang="ru-RU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96336" y="4581128"/>
            <a:ext cx="1263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</a:t>
            </a:r>
            <a:endParaRPr lang="ru-RU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815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viii научно-практическая конференция учащихся &quot;Шаг в будущее&quot; Муниципальное образовательное учреждение &quot;Гимназия 3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21"/>
            <a:ext cx="9144000" cy="6840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089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ороны бьют стекла VIP-машин - Флудилка - Walkure.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87" y="0"/>
            <a:ext cx="9157187" cy="6867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498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ародные приметы о погоде 16 ию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410" cy="6861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76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1920" y="1628800"/>
            <a:ext cx="4392488" cy="41044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176464" cy="1143000"/>
          </a:xfrm>
        </p:spPr>
        <p:txBody>
          <a:bodyPr/>
          <a:lstStyle/>
          <a:p>
            <a:r>
              <a:rPr lang="ru-RU" sz="8000" b="1" dirty="0" smtClean="0">
                <a:latin typeface="Bookman Old Style" pitchFamily="18" charset="0"/>
              </a:rPr>
              <a:t>Буква</a:t>
            </a:r>
            <a:endParaRPr lang="ru-RU" sz="8000" b="1" dirty="0">
              <a:latin typeface="Bookman Old Style" pitchFamily="18" charset="0"/>
            </a:endParaRPr>
          </a:p>
        </p:txBody>
      </p:sp>
      <p:pic>
        <p:nvPicPr>
          <p:cNvPr id="9" name="Рисунок 8" descr="сова с книго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2784477" cy="3938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95936" y="1268760"/>
            <a:ext cx="424346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</a:t>
            </a:r>
            <a:endParaRPr lang="ru-RU" sz="30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659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3375" r="24049" b="4359"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4864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54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«Найди букву»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" name="Рисунок 2" descr="сова принесла зад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160240" cy="219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78092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Candara" pitchFamily="34" charset="0"/>
              </a:rPr>
              <a:t>   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аин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сктл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аоур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ыиро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куннс</a:t>
            </a:r>
            <a:endParaRPr lang="ru-RU" sz="4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sz="4800" b="1" dirty="0" smtClean="0">
                <a:solidFill>
                  <a:prstClr val="black"/>
                </a:solidFill>
                <a:latin typeface="Candara" pitchFamily="34" charset="0"/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ыоин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стикитнуарл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уки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ыу</a:t>
            </a:r>
            <a:endParaRPr lang="ru-RU" sz="4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sz="4800" b="1" dirty="0" smtClean="0">
                <a:solidFill>
                  <a:prstClr val="black"/>
                </a:solidFill>
                <a:latin typeface="Candara" pitchFamily="34" charset="0"/>
              </a:rPr>
              <a:t>   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рынои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кстрл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о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нтсуиы</a:t>
            </a:r>
            <a:r>
              <a:rPr lang="ru-RU" sz="4800" b="1" dirty="0" err="1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ru-RU" sz="4800" b="1" dirty="0" err="1" smtClean="0">
                <a:solidFill>
                  <a:prstClr val="black"/>
                </a:solidFill>
                <a:latin typeface="Candara" pitchFamily="34" charset="0"/>
              </a:rPr>
              <a:t>стл</a:t>
            </a:r>
            <a:endParaRPr lang="ru-RU" sz="4800" b="1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75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Office PowerPoint</Application>
  <PresentationFormat>Экран (4:3)</PresentationFormat>
  <Paragraphs>47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Тема4</vt:lpstr>
      <vt:lpstr>Бумажная</vt:lpstr>
      <vt:lpstr>1_Бумажная</vt:lpstr>
      <vt:lpstr>2_Бумажная</vt:lpstr>
      <vt:lpstr>Оформление по умолчанию</vt:lpstr>
      <vt:lpstr>1_Тема4</vt:lpstr>
      <vt:lpstr>2_Тема4</vt:lpstr>
      <vt:lpstr>3_Тема4</vt:lpstr>
      <vt:lpstr>4_Тема4</vt:lpstr>
      <vt:lpstr>«Согласные звуки [в], [в,], буквы В, в.» </vt:lpstr>
      <vt:lpstr>Урок с Мудрой совой</vt:lpstr>
      <vt:lpstr>Слоговая таблица</vt:lpstr>
      <vt:lpstr>Презентация PowerPoint</vt:lpstr>
      <vt:lpstr>Презентация PowerPoint</vt:lpstr>
      <vt:lpstr>Презентация PowerPoint</vt:lpstr>
      <vt:lpstr>Буква</vt:lpstr>
      <vt:lpstr>Презентация PowerPoint</vt:lpstr>
      <vt:lpstr>«Найди букву»</vt:lpstr>
      <vt:lpstr>Благодарю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«Согласные звуки [в], [в,], буквы В, в.» </dc:title>
  <dc:creator>Admin</dc:creator>
  <cp:lastModifiedBy>Admin</cp:lastModifiedBy>
  <cp:revision>2</cp:revision>
  <dcterms:created xsi:type="dcterms:W3CDTF">2017-10-11T15:42:51Z</dcterms:created>
  <dcterms:modified xsi:type="dcterms:W3CDTF">2017-10-11T15:59:07Z</dcterms:modified>
</cp:coreProperties>
</file>